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17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58ADF60-CD1F-49E6-AD32-0C733359ACD8}" type="datetimeFigureOut">
              <a:rPr lang="en-US" smtClean="0"/>
              <a:t>9/26/2011</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C3461B6-406F-44EF-88FA-24D241DBCDBC}"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8ADF60-CD1F-49E6-AD32-0C733359ACD8}" type="datetimeFigureOut">
              <a:rPr lang="en-US" smtClean="0"/>
              <a:t>9/26/2011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3461B6-406F-44EF-88FA-24D241DBCDB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8C3461B6-406F-44EF-88FA-24D241DBCDBC}"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8ADF60-CD1F-49E6-AD32-0C733359ACD8}" type="datetimeFigureOut">
              <a:rPr lang="en-US" smtClean="0"/>
              <a:t>9/26/2011</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58ADF60-CD1F-49E6-AD32-0C733359ACD8}" type="datetimeFigureOut">
              <a:rPr lang="en-US" smtClean="0"/>
              <a:t>9/26/2011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8C3461B6-406F-44EF-88FA-24D241DBCDBC}"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D58ADF60-CD1F-49E6-AD32-0C733359ACD8}" type="datetimeFigureOut">
              <a:rPr lang="en-US" smtClean="0"/>
              <a:t>9/26/2011</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C3461B6-406F-44EF-88FA-24D241DBCDBC}"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D58ADF60-CD1F-49E6-AD32-0C733359ACD8}" type="datetimeFigureOut">
              <a:rPr lang="en-US" smtClean="0"/>
              <a:t>9/26/2011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3461B6-406F-44EF-88FA-24D241DBCDBC}"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58ADF60-CD1F-49E6-AD32-0C733359ACD8}" type="datetimeFigureOut">
              <a:rPr lang="en-US" smtClean="0"/>
              <a:t>9/26/2011</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8C3461B6-406F-44EF-88FA-24D241DBCDBC}"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58ADF60-CD1F-49E6-AD32-0C733359ACD8}" type="datetimeFigureOut">
              <a:rPr lang="en-US" smtClean="0"/>
              <a:t>9/26/2011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8C3461B6-406F-44EF-88FA-24D241DBCDB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D58ADF60-CD1F-49E6-AD32-0C733359ACD8}" type="datetimeFigureOut">
              <a:rPr lang="en-US" smtClean="0"/>
              <a:t>9/26/2011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8C3461B6-406F-44EF-88FA-24D241DBCDB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8C3461B6-406F-44EF-88FA-24D241DBCDBC}"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D58ADF60-CD1F-49E6-AD32-0C733359ACD8}" type="datetimeFigureOut">
              <a:rPr lang="en-US" smtClean="0"/>
              <a:t>9/26/2011</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8C3461B6-406F-44EF-88FA-24D241DBCDBC}"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D58ADF60-CD1F-49E6-AD32-0C733359ACD8}" type="datetimeFigureOut">
              <a:rPr lang="en-US" smtClean="0"/>
              <a:t>9/26/2011</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D58ADF60-CD1F-49E6-AD32-0C733359ACD8}" type="datetimeFigureOut">
              <a:rPr lang="en-US" smtClean="0"/>
              <a:t>9/26/2011</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8C3461B6-406F-44EF-88FA-24D241DBCDBC}"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a:p>
        </p:txBody>
      </p:sp>
      <p:sp>
        <p:nvSpPr>
          <p:cNvPr id="2" name="Title 1"/>
          <p:cNvSpPr>
            <a:spLocks noGrp="1"/>
          </p:cNvSpPr>
          <p:nvPr>
            <p:ph type="ctrTitle"/>
          </p:nvPr>
        </p:nvSpPr>
        <p:spPr/>
        <p:txBody>
          <a:bodyPr>
            <a:normAutofit/>
          </a:bodyPr>
          <a:lstStyle/>
          <a:p>
            <a:r>
              <a:rPr lang="en-US" dirty="0" smtClean="0"/>
              <a:t>Use One Hundred to Find Percents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211762"/>
          </a:xfrm>
        </p:spPr>
        <p:txBody>
          <a:bodyPr>
            <a:normAutofit/>
          </a:bodyPr>
          <a:lstStyle/>
          <a:p>
            <a:r>
              <a:rPr lang="en-US" dirty="0" smtClean="0"/>
              <a:t>ANSWER</a:t>
            </a:r>
            <a:br>
              <a:rPr lang="en-US" dirty="0" smtClean="0"/>
            </a:br>
            <a:r>
              <a:rPr lang="en-US" dirty="0"/>
              <a:t/>
            </a:r>
            <a:br>
              <a:rPr lang="en-US" dirty="0"/>
            </a:br>
            <a:r>
              <a:rPr lang="en-US" dirty="0" smtClean="0"/>
              <a:t>5 * 8 = 40 cards in a set of 500</a:t>
            </a:r>
            <a:br>
              <a:rPr lang="en-US" dirty="0" smtClean="0"/>
            </a:br>
            <a:r>
              <a:rPr lang="en-US" dirty="0" smtClean="0"/>
              <a:t>10 * 8 = 80 cards in a set of 1,000</a:t>
            </a:r>
            <a:br>
              <a:rPr lang="en-US" dirty="0" smtClean="0"/>
            </a:br>
            <a:r>
              <a:rPr lang="en-US" dirty="0"/>
              <a:t/>
            </a:r>
            <a:br>
              <a:rPr lang="en-US" dirty="0"/>
            </a:b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5162"/>
          </a:xfrm>
        </p:spPr>
        <p:txBody>
          <a:bodyPr/>
          <a:lstStyle/>
          <a:p>
            <a:r>
              <a:rPr lang="en-US" dirty="0" smtClean="0"/>
              <a:t>B.  How can you find the percent of football cards in each set of 500 cards?  In all 1,000 cards?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16562"/>
          </a:xfrm>
        </p:spPr>
        <p:txBody>
          <a:bodyPr/>
          <a:lstStyle/>
          <a:p>
            <a:r>
              <a:rPr lang="en-US" dirty="0" smtClean="0"/>
              <a:t>ANSWER</a:t>
            </a:r>
            <a:br>
              <a:rPr lang="en-US" dirty="0" smtClean="0"/>
            </a:br>
            <a:r>
              <a:rPr lang="en-US" dirty="0"/>
              <a:t/>
            </a:r>
            <a:br>
              <a:rPr lang="en-US" dirty="0"/>
            </a:br>
            <a:r>
              <a:rPr lang="en-US" dirty="0" smtClean="0"/>
              <a:t>Both would still be 8%!!!!</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364162"/>
          </a:xfrm>
        </p:spPr>
        <p:txBody>
          <a:bodyPr/>
          <a:lstStyle/>
          <a:p>
            <a:r>
              <a:rPr lang="en-US" dirty="0" smtClean="0"/>
              <a:t>Liz still has sets of 100.  In each set, there are 25 game cards.</a:t>
            </a:r>
            <a:br>
              <a:rPr lang="en-US" dirty="0" smtClean="0"/>
            </a:br>
            <a:r>
              <a:rPr lang="en-US" dirty="0"/>
              <a:t/>
            </a:r>
            <a:br>
              <a:rPr lang="en-US" dirty="0"/>
            </a:br>
            <a:r>
              <a:rPr lang="en-US" dirty="0" smtClean="0"/>
              <a:t>A.  How many sets would she need to combine to have exactly 100 game cards?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lstStyle/>
          <a:p>
            <a:r>
              <a:rPr lang="en-US" dirty="0" smtClean="0"/>
              <a:t>ANSWER</a:t>
            </a:r>
            <a:br>
              <a:rPr lang="en-US" dirty="0" smtClean="0"/>
            </a:br>
            <a:r>
              <a:rPr lang="en-US" dirty="0"/>
              <a:t/>
            </a:r>
            <a:br>
              <a:rPr lang="en-US" dirty="0"/>
            </a:br>
            <a:r>
              <a:rPr lang="en-US" dirty="0" smtClean="0"/>
              <a:t/>
            </a:r>
            <a:br>
              <a:rPr lang="en-US" dirty="0" smtClean="0"/>
            </a:br>
            <a:r>
              <a:rPr lang="en-US" dirty="0" smtClean="0"/>
              <a:t>4 more sets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06962"/>
          </a:xfrm>
        </p:spPr>
        <p:txBody>
          <a:bodyPr>
            <a:normAutofit/>
          </a:bodyPr>
          <a:lstStyle/>
          <a:p>
            <a:r>
              <a:rPr lang="en-US" dirty="0" smtClean="0"/>
              <a:t>B.  Of the 25 game cards in each set, 12 cards are one type of game.  How many would there be in the combined 100 game cards?  What percent of the 100 game cards represents this game?</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lstStyle/>
          <a:p>
            <a:r>
              <a:rPr lang="en-US" dirty="0" smtClean="0"/>
              <a:t>ANSWER</a:t>
            </a:r>
            <a:br>
              <a:rPr lang="en-US" dirty="0" smtClean="0"/>
            </a:br>
            <a:r>
              <a:rPr lang="en-US" dirty="0"/>
              <a:t/>
            </a:r>
            <a:br>
              <a:rPr lang="en-US" dirty="0"/>
            </a:br>
            <a:r>
              <a:rPr lang="en-US" dirty="0" smtClean="0"/>
              <a:t>12 cards</a:t>
            </a:r>
            <a:br>
              <a:rPr lang="en-US" dirty="0" smtClean="0"/>
            </a:br>
            <a:r>
              <a:rPr lang="en-US" dirty="0" smtClean="0"/>
              <a:t>12% represents this game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83362"/>
          </a:xfrm>
        </p:spPr>
        <p:txBody>
          <a:bodyPr>
            <a:normAutofit fontScale="90000"/>
          </a:bodyPr>
          <a:lstStyle/>
          <a:p>
            <a:pPr algn="l"/>
            <a:r>
              <a:rPr lang="en-US" sz="3600" dirty="0" smtClean="0"/>
              <a:t>Liz and her twin brother Nate like trading cards.  Some are sports cards (baseball, football, and auto racing), some are comic book cards, and some are game cards.  Together, they have 1,000 cards.  Liz has separated the cards into 10 sets of 100, so that each set has the same number of each type of card.</a:t>
            </a:r>
            <a:br>
              <a:rPr lang="en-US" sz="3600" dirty="0" smtClean="0"/>
            </a:br>
            <a:r>
              <a:rPr lang="en-US" sz="3600" dirty="0"/>
              <a:t/>
            </a:r>
            <a:br>
              <a:rPr lang="en-US" sz="3600" dirty="0"/>
            </a:br>
            <a:r>
              <a:rPr lang="en-US" sz="3600" b="1" dirty="0" smtClean="0">
                <a:solidFill>
                  <a:schemeClr val="accent2"/>
                </a:solidFill>
              </a:rPr>
              <a:t>As you answer the following questions, think about how you determined your answer.</a:t>
            </a:r>
            <a:endParaRPr lang="en-US" sz="3600" b="1" dirty="0">
              <a:solidFill>
                <a:schemeClr val="accent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763962"/>
          </a:xfrm>
        </p:spPr>
        <p:txBody>
          <a:bodyPr>
            <a:normAutofit/>
          </a:bodyPr>
          <a:lstStyle/>
          <a:p>
            <a:r>
              <a:rPr lang="en-US" dirty="0" smtClean="0"/>
              <a:t>1.  Each set has 10 auto racing cards.  What percent of a set is auto racing cards?  What percent of the 1,000 cards is auto racing cards?</a:t>
            </a:r>
            <a:br>
              <a:rPr lang="en-US" dirty="0" smtClean="0"/>
            </a:b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68962"/>
          </a:xfrm>
        </p:spPr>
        <p:txBody>
          <a:bodyPr>
            <a:normAutofit/>
          </a:bodyPr>
          <a:lstStyle/>
          <a:p>
            <a:r>
              <a:rPr lang="en-US" dirty="0" smtClean="0"/>
              <a:t>ANSWER</a:t>
            </a:r>
            <a:br>
              <a:rPr lang="en-US" dirty="0" smtClean="0"/>
            </a:br>
            <a:r>
              <a:rPr lang="en-US" dirty="0"/>
              <a:t/>
            </a:r>
            <a:br>
              <a:rPr lang="en-US" dirty="0"/>
            </a:br>
            <a:r>
              <a:rPr lang="en-US" dirty="0" smtClean="0"/>
              <a:t>1.  100% of a set</a:t>
            </a:r>
            <a:br>
              <a:rPr lang="en-US" dirty="0" smtClean="0"/>
            </a:br>
            <a:r>
              <a:rPr lang="en-US" dirty="0" smtClean="0"/>
              <a:t>1% of the 1,000 cards</a:t>
            </a:r>
            <a:br>
              <a:rPr lang="en-US" dirty="0" smtClean="0"/>
            </a:br>
            <a:r>
              <a:rPr lang="en-US" dirty="0"/>
              <a:t/>
            </a:r>
            <a:br>
              <a:rPr lang="en-US" dirty="0"/>
            </a:b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135562"/>
          </a:xfrm>
        </p:spPr>
        <p:txBody>
          <a:bodyPr/>
          <a:lstStyle/>
          <a:p>
            <a:r>
              <a:rPr lang="en-US" dirty="0" smtClean="0"/>
              <a:t>2.  For each set, 23% are comic book cards.  How many comic book cards are in each set?  How many comic book cards do Liz and Nate have in all?</a:t>
            </a:r>
            <a:br>
              <a:rPr lang="en-US" dirty="0" smtClean="0"/>
            </a:b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25962"/>
          </a:xfrm>
        </p:spPr>
        <p:txBody>
          <a:bodyPr/>
          <a:lstStyle/>
          <a:p>
            <a:r>
              <a:rPr lang="en-US" dirty="0" smtClean="0"/>
              <a:t>ANSWER</a:t>
            </a:r>
            <a:br>
              <a:rPr lang="en-US" dirty="0" smtClean="0"/>
            </a:br>
            <a:r>
              <a:rPr lang="en-US" dirty="0"/>
              <a:t/>
            </a:r>
            <a:br>
              <a:rPr lang="en-US" dirty="0"/>
            </a:br>
            <a:r>
              <a:rPr lang="en-US" dirty="0" smtClean="0"/>
              <a:t>2.  2.3 comic book cards in each set</a:t>
            </a:r>
            <a:br>
              <a:rPr lang="en-US" dirty="0" smtClean="0"/>
            </a:br>
            <a:r>
              <a:rPr lang="en-US" dirty="0" smtClean="0"/>
              <a:t>230 comic book cards in all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5162"/>
          </a:xfrm>
        </p:spPr>
        <p:txBody>
          <a:bodyPr/>
          <a:lstStyle/>
          <a:p>
            <a:r>
              <a:rPr lang="en-US" dirty="0" smtClean="0"/>
              <a:t>3.  Of the 1,000 cards, 340 are baseball cards.  What percent of the 1,000 cards is baseball cards?  What percent of each set is baseball cards?</a:t>
            </a:r>
            <a:br>
              <a:rPr lang="en-US" dirty="0" smtClean="0"/>
            </a:b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754562"/>
          </a:xfrm>
        </p:spPr>
        <p:txBody>
          <a:bodyPr>
            <a:normAutofit/>
          </a:bodyPr>
          <a:lstStyle/>
          <a:p>
            <a:r>
              <a:rPr lang="en-US" dirty="0" smtClean="0"/>
              <a:t>ANSWER</a:t>
            </a:r>
            <a:br>
              <a:rPr lang="en-US" dirty="0" smtClean="0"/>
            </a:br>
            <a:r>
              <a:rPr lang="en-US" dirty="0"/>
              <a:t/>
            </a:r>
            <a:br>
              <a:rPr lang="en-US" dirty="0"/>
            </a:br>
            <a:r>
              <a:rPr lang="en-US" dirty="0" smtClean="0"/>
              <a:t>3.  34% are baseball cards</a:t>
            </a:r>
            <a:br>
              <a:rPr lang="en-US" dirty="0" smtClean="0"/>
            </a:br>
            <a:r>
              <a:rPr lang="en-US" dirty="0" smtClean="0"/>
              <a:t>3.4 % percent of each set</a:t>
            </a:r>
            <a:r>
              <a:rPr lang="en-US" dirty="0"/>
              <a:t/>
            </a:r>
            <a:br>
              <a:rPr lang="en-US" dirty="0"/>
            </a:b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83362"/>
          </a:xfrm>
        </p:spPr>
        <p:txBody>
          <a:bodyPr>
            <a:normAutofit/>
          </a:bodyPr>
          <a:lstStyle/>
          <a:p>
            <a:r>
              <a:rPr lang="en-US" dirty="0" smtClean="0"/>
              <a:t>4.  There are 8 football cards in each set of 100, so 8% of each set are football cards.  Nate combined five sets into a group of 500, so he could have half of all the cards.</a:t>
            </a:r>
            <a:br>
              <a:rPr lang="en-US" dirty="0" smtClean="0"/>
            </a:br>
            <a:r>
              <a:rPr lang="en-US" dirty="0"/>
              <a:t/>
            </a:r>
            <a:br>
              <a:rPr lang="en-US" dirty="0"/>
            </a:br>
            <a:r>
              <a:rPr lang="en-US" dirty="0" smtClean="0"/>
              <a:t>A.  How can you find the number of football cards in each set of 500 cards?  In all 1,000 cards?</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18</TotalTime>
  <Words>303</Words>
  <Application>Microsoft Office PowerPoint</Application>
  <PresentationFormat>On-screen Show (4:3)</PresentationFormat>
  <Paragraphs>16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Civic</vt:lpstr>
      <vt:lpstr>Use One Hundred to Find Percents</vt:lpstr>
      <vt:lpstr>Liz and her twin brother Nate like trading cards.  Some are sports cards (baseball, football, and auto racing), some are comic book cards, and some are game cards.  Together, they have 1,000 cards.  Liz has separated the cards into 10 sets of 100, so that each set has the same number of each type of card.  As you answer the following questions, think about how you determined your answer.</vt:lpstr>
      <vt:lpstr>1.  Each set has 10 auto racing cards.  What percent of a set is auto racing cards?  What percent of the 1,000 cards is auto racing cards? </vt:lpstr>
      <vt:lpstr>ANSWER  1.  100% of a set 1% of the 1,000 cards  </vt:lpstr>
      <vt:lpstr>2.  For each set, 23% are comic book cards.  How many comic book cards are in each set?  How many comic book cards do Liz and Nate have in all? </vt:lpstr>
      <vt:lpstr>ANSWER  2.  2.3 comic book cards in each set 230 comic book cards in all</vt:lpstr>
      <vt:lpstr>3.  Of the 1,000 cards, 340 are baseball cards.  What percent of the 1,000 cards is baseball cards?  What percent of each set is baseball cards? </vt:lpstr>
      <vt:lpstr>ANSWER  3.  34% are baseball cards 3.4 % percent of each set </vt:lpstr>
      <vt:lpstr>4.  There are 8 football cards in each set of 100, so 8% of each set are football cards.  Nate combined five sets into a group of 500, so he could have half of all the cards.  A.  How can you find the number of football cards in each set of 500 cards?  In all 1,000 cards?</vt:lpstr>
      <vt:lpstr>ANSWER  5 * 8 = 40 cards in a set of 500 10 * 8 = 80 cards in a set of 1,000  </vt:lpstr>
      <vt:lpstr>B.  How can you find the percent of football cards in each set of 500 cards?  In all 1,000 cards?</vt:lpstr>
      <vt:lpstr>ANSWER  Both would still be 8%!!!!</vt:lpstr>
      <vt:lpstr>Liz still has sets of 100.  In each set, there are 25 game cards.  A.  How many sets would she need to combine to have exactly 100 game cards?</vt:lpstr>
      <vt:lpstr>ANSWER   4 more sets</vt:lpstr>
      <vt:lpstr>B.  Of the 25 game cards in each set, 12 cards are one type of game.  How many would there be in the combined 100 game cards?  What percent of the 100 game cards represents this game?</vt:lpstr>
      <vt:lpstr>ANSWER  12 cards 12% represents this game</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One Hundred to Find Percents</dc:title>
  <dc:creator>WCPSS</dc:creator>
  <cp:lastModifiedBy>WCPSS</cp:lastModifiedBy>
  <cp:revision>2</cp:revision>
  <dcterms:created xsi:type="dcterms:W3CDTF">2011-09-26T16:31:26Z</dcterms:created>
  <dcterms:modified xsi:type="dcterms:W3CDTF">2011-09-26T16:50:08Z</dcterms:modified>
</cp:coreProperties>
</file>